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E7E7D-D9DC-9879-2E1A-3AE57237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18AD57-C71D-7627-40F1-EFA223BC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0CB7-9FC4-460D-ADDF-0DA02FC02C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23F849-7F63-E577-D4D9-FB54732A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3EF5BA-83F7-F94F-CAB9-04F00594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6B31-3B94-43FC-8D45-44423FC54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5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63CC61-3DA9-B9A7-882E-DB74E23D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94165-FB20-67E0-6DF5-6BFC483AF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BA733-0DB1-B7A0-7F1E-2234F6F93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50CB7-9FC4-460D-ADDF-0DA02FC02C51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35B93-72FD-857A-54E3-927C28724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256F44-8AC2-5235-4481-944CC1BC6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6B31-3B94-43FC-8D45-44423FC54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8F50AEC-B65E-C795-0E82-A68C842A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22BAD4-583D-D20F-31CA-E8002579E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66AA1F-0BCF-64A1-5BB4-17ACA893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A292FF-566A-522A-64C8-C87422523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016776-5670-709C-B03E-929454C6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FAB1AF-F389-C20E-3CE5-0EF6E2B95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642CB9-3FDC-EE00-25B1-C873DEF3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288794-188C-5807-1BCE-C408F738B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BF7494-F7E8-E9FE-A993-1FA52A3B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5F7813-1850-3847-5F79-8655AFA5D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90F954-3CB0-1611-D381-BEDF1C98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987CBA-B99A-29C3-3EFE-A67491564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8E9A60-0FC7-5BF5-623B-3F066223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8CC255-AC79-1D9B-34C3-7A8654E8F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3EEFDB-E7A3-C903-456D-AEFEAAAD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128F7E-A97F-DC73-1DE1-2D294D164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88F29C-B02A-E7D6-6C14-AC090906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36F053-4E66-21C2-CDF0-2F040C003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9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A932C7-39BC-3D15-C9EC-777271D1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7FF579-1A11-75DC-AEFB-8571687E1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44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2025-09-16T18:31:16Z</dcterms:created>
  <dcterms:modified xsi:type="dcterms:W3CDTF">2025-09-16T18:31:16Z</dcterms:modified>
</cp:coreProperties>
</file>